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Open Sans Medium"/>
      <p:regular r:id="rId19"/>
      <p:bold r:id="rId20"/>
      <p:italic r:id="rId21"/>
      <p:boldItalic r:id="rId22"/>
    </p:embeddedFont>
    <p:embeddedFont>
      <p:font typeface="Open Sans Light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jJxmwvoe/DdS4UX8d2tgxq0m4k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Medium-bold.fntdata"/><Relationship Id="rId22" Type="http://schemas.openxmlformats.org/officeDocument/2006/relationships/font" Target="fonts/OpenSansMedium-boldItalic.fntdata"/><Relationship Id="rId21" Type="http://schemas.openxmlformats.org/officeDocument/2006/relationships/font" Target="fonts/OpenSansMedium-italic.fntdata"/><Relationship Id="rId24" Type="http://schemas.openxmlformats.org/officeDocument/2006/relationships/font" Target="fonts/OpenSansLight-bold.fntdata"/><Relationship Id="rId23" Type="http://schemas.openxmlformats.org/officeDocument/2006/relationships/font" Target="fonts/OpenSans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Light-boldItalic.fntdata"/><Relationship Id="rId25" Type="http://schemas.openxmlformats.org/officeDocument/2006/relationships/font" Target="fonts/OpenSansLight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OpenSansMedium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1" name="Google Shape;16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1" name="Google Shape;17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9" name="Google Shape;17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6" name="Google Shape;18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5.png"/><Relationship Id="rId5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5.jpg"/><Relationship Id="rId5" Type="http://schemas.openxmlformats.org/officeDocument/2006/relationships/image" Target="../media/image16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"/>
          <p:cNvSpPr/>
          <p:nvPr/>
        </p:nvSpPr>
        <p:spPr>
          <a:xfrm>
            <a:off x="1611991" y="3423684"/>
            <a:ext cx="21731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400" u="none" cap="none" strike="noStrike">
                <a:solidFill>
                  <a:srgbClr val="2D2D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Название субъекта РФ</a:t>
            </a:r>
            <a:endParaRPr b="0" i="1" sz="24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7556205" y="3423684"/>
            <a:ext cx="297002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400" u="none" cap="none" strike="noStrike">
                <a:solidFill>
                  <a:srgbClr val="2D2D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Введите название вашей библиотеки</a:t>
            </a:r>
            <a:endParaRPr b="0" i="1" sz="24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5410050" y="5056497"/>
            <a:ext cx="13719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1800" u="none" cap="none" strike="noStrike">
                <a:solidFill>
                  <a:srgbClr val="2D2D2D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2024/2025</a:t>
            </a:r>
            <a:endParaRPr b="0" i="0" sz="18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2"/>
          <p:cNvSpPr/>
          <p:nvPr/>
        </p:nvSpPr>
        <p:spPr>
          <a:xfrm>
            <a:off x="4777740" y="2818860"/>
            <a:ext cx="717042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Пол: 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женщина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Возраст: </a:t>
            </a:r>
            <a:r>
              <a:rPr i="1"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0 лет</a:t>
            </a:r>
            <a:b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Живет: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с. Красное</a:t>
            </a:r>
            <a:b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Образование: 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среднее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Работа: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воспитатель</a:t>
            </a:r>
            <a:endParaRPr i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Интересы: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садоводство</a:t>
            </a:r>
            <a:b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Ценности: </a:t>
            </a:r>
            <a:r>
              <a:rPr i="1"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доброта</a:t>
            </a:r>
            <a:b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Потребность: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ищет единомышленников для обсуждения книг</a:t>
            </a:r>
            <a:endParaRPr/>
          </a:p>
        </p:txBody>
      </p:sp>
      <p:pic>
        <p:nvPicPr>
          <p:cNvPr id="156" name="Google Shape;15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457" y="2955935"/>
            <a:ext cx="3815443" cy="327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1975" y="2818850"/>
            <a:ext cx="3368400" cy="3182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31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3"/>
          <p:cNvSpPr txBox="1"/>
          <p:nvPr/>
        </p:nvSpPr>
        <p:spPr>
          <a:xfrm>
            <a:off x="3341895" y="2708910"/>
            <a:ext cx="4179045" cy="3831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Пол: 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женщина</a:t>
            </a:r>
            <a:endParaRPr b="0" i="1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Возраст: 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22 года</a:t>
            </a:r>
            <a:b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Живет: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с. Красное</a:t>
            </a:r>
            <a:b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Образование: 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высшее</a:t>
            </a:r>
            <a:endParaRPr b="0" i="1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Работа: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дизайнер</a:t>
            </a:r>
            <a:b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Интересы: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иностранные языки</a:t>
            </a:r>
            <a:b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Ценности: 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карьера</a:t>
            </a:r>
            <a:b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Потребность: 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ищет площадку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для проведения мероприятий</a:t>
            </a:r>
            <a:endParaRPr b="0" i="1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7520940" y="2708910"/>
            <a:ext cx="4331970" cy="3616464"/>
          </a:xfrm>
          <a:prstGeom prst="roundRect">
            <a:avLst>
              <a:gd fmla="val 5326" name="adj"/>
            </a:avLst>
          </a:prstGeom>
          <a:solidFill>
            <a:schemeClr val="lt1"/>
          </a:solidFill>
          <a:ln cap="flat" cmpd="sng" w="9525">
            <a:solidFill>
              <a:srgbClr val="FF7D3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ru-RU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Объясните, почему хотите привлечь именно эту аудиторию</a:t>
            </a:r>
            <a:endParaRPr b="0" i="1" sz="1800" u="none" cap="none" strike="noStrike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6" name="Google Shape;16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800005">
            <a:off x="208346" y="3375312"/>
            <a:ext cx="2792359" cy="253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350" y="3407275"/>
            <a:ext cx="2492400" cy="2308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5"/>
          <p:cNvSpPr/>
          <p:nvPr/>
        </p:nvSpPr>
        <p:spPr>
          <a:xfrm>
            <a:off x="694872" y="1993900"/>
            <a:ext cx="7490278" cy="4318000"/>
          </a:xfrm>
          <a:prstGeom prst="roundRect">
            <a:avLst>
              <a:gd fmla="val 621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1. 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Партнер. Описание возможной совместной деятельности</a:t>
            </a:r>
            <a:endParaRPr b="0" i="1" sz="1800" u="none" cap="none" strike="noStrike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2. 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Партнер. Описание возможной совместной деятельности</a:t>
            </a:r>
            <a:endParaRPr b="0" i="1" sz="1800" u="none" cap="none" strike="noStrike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3. 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Партнер. Описание возможной совместной деятельности</a:t>
            </a:r>
            <a:endParaRPr b="0" i="1" sz="1800" u="none" cap="none" strike="noStrike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4. 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Партнер. Описание возможной совместной деятельности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5. 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Партнер. Описание возможной совместной деятельности</a:t>
            </a:r>
            <a:endParaRPr b="0" i="1" sz="1800" u="none" cap="none" strike="noStrike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8470900" y="1993900"/>
            <a:ext cx="3390900" cy="4318000"/>
          </a:xfrm>
          <a:prstGeom prst="roundRect">
            <a:avLst>
              <a:gd fmla="val 6187" name="adj"/>
            </a:avLst>
          </a:prstGeom>
          <a:solidFill>
            <a:schemeClr val="lt1"/>
          </a:solidFill>
          <a:ln cap="flat" cmpd="sng" w="9525">
            <a:solidFill>
              <a:srgbClr val="2D2C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ru-RU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Расскажите, как обычно вы ищите партнеров....</a:t>
            </a:r>
            <a:endParaRPr b="0" i="1" sz="1800" u="none" cap="none" strike="noStrike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4"/>
          <p:cNvSpPr/>
          <p:nvPr/>
        </p:nvSpPr>
        <p:spPr>
          <a:xfrm>
            <a:off x="694871" y="1993900"/>
            <a:ext cx="10443029" cy="4318000"/>
          </a:xfrm>
          <a:prstGeom prst="roundRect">
            <a:avLst>
              <a:gd fmla="val 621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1. 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Партнер. Описание возможной совместной деятельности</a:t>
            </a:r>
            <a:endParaRPr b="0" i="1" sz="1800" u="none" cap="none" strike="noStrike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2. 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Партнер. Описание возможной совместной деятельности</a:t>
            </a:r>
            <a:endParaRPr b="0" i="1" sz="1800" u="none" cap="none" strike="noStrike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3. 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Партнер. Описание возможной совместной деятельности</a:t>
            </a:r>
            <a:endParaRPr b="0" i="1" sz="1800" u="none" cap="none" strike="noStrike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4. 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Партнер. Описание возможной совместной деятельности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5. 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Партнер. Описание возможной совместной деятельности</a:t>
            </a:r>
            <a:endParaRPr b="0" i="1" sz="1800" u="none" cap="none" strike="noStrike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6"/>
          <p:cNvSpPr txBox="1"/>
          <p:nvPr/>
        </p:nvSpPr>
        <p:spPr>
          <a:xfrm>
            <a:off x="3422912" y="1658347"/>
            <a:ext cx="5886188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Укажите, кто будет куратором точки.</a:t>
            </a:r>
            <a:br>
              <a:rPr b="0" i="0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Фамилия </a:t>
            </a:r>
            <a:r>
              <a:rPr b="0" i="0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 </a:t>
            </a:r>
            <a:r>
              <a:rPr b="1" i="0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Имя </a:t>
            </a:r>
            <a:r>
              <a:rPr b="0" i="0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куратора и его контактные данные.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0" name="Google Shape;19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1907" y="3025957"/>
            <a:ext cx="395557" cy="27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37384" y="4263266"/>
            <a:ext cx="348510" cy="34851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6"/>
          <p:cNvSpPr txBox="1"/>
          <p:nvPr/>
        </p:nvSpPr>
        <p:spPr>
          <a:xfrm>
            <a:off x="6180148" y="2981054"/>
            <a:ext cx="868173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почта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" name="Google Shape;193;p16"/>
          <p:cNvSpPr txBox="1"/>
          <p:nvPr/>
        </p:nvSpPr>
        <p:spPr>
          <a:xfrm>
            <a:off x="5438790" y="4225066"/>
            <a:ext cx="2542176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контактный телефон</a:t>
            </a:r>
            <a:endParaRPr b="1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16"/>
          <p:cNvSpPr txBox="1"/>
          <p:nvPr/>
        </p:nvSpPr>
        <p:spPr>
          <a:xfrm>
            <a:off x="5581907" y="3574435"/>
            <a:ext cx="1903497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ник в телеграм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5" name="Google Shape;19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83678" y="3574435"/>
            <a:ext cx="404050" cy="4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>
            <a:off x="694871" y="1628685"/>
            <a:ext cx="10443029" cy="4683215"/>
          </a:xfrm>
          <a:prstGeom prst="roundRect">
            <a:avLst>
              <a:gd fmla="val 621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ru-RU" sz="1800" u="none" cap="none" strike="noStrik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Дайте определение…                         </a:t>
            </a:r>
            <a:endParaRPr b="0" i="1" sz="1800" u="none" cap="none" strike="noStrike">
              <a:solidFill>
                <a:srgbClr val="2D2C2F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24188" y="738004"/>
            <a:ext cx="908583" cy="115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/>
          <p:nvPr/>
        </p:nvSpPr>
        <p:spPr>
          <a:xfrm>
            <a:off x="694871" y="1628685"/>
            <a:ext cx="10443029" cy="4683215"/>
          </a:xfrm>
          <a:prstGeom prst="roundRect">
            <a:avLst>
              <a:gd fmla="val 621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ru-RU" sz="1800" u="none" cap="none" strike="noStrik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Дайте определение…                         </a:t>
            </a:r>
            <a:endParaRPr b="0" i="1" sz="1800" u="none" cap="none" strike="noStrike">
              <a:solidFill>
                <a:srgbClr val="2D2C2F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24188" y="738004"/>
            <a:ext cx="908583" cy="115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4">
            <a:alphaModFix/>
          </a:blip>
          <a:srcRect b="6590" l="0" r="0" t="6581"/>
          <a:stretch/>
        </p:blipFill>
        <p:spPr>
          <a:xfrm>
            <a:off x="7865553" y="1983035"/>
            <a:ext cx="3977400" cy="2301900"/>
          </a:xfrm>
          <a:prstGeom prst="roundRect">
            <a:avLst>
              <a:gd fmla="val 10430" name="adj"/>
            </a:avLst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65553" y="4448090"/>
            <a:ext cx="1882379" cy="186381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6">
            <a:alphaModFix/>
          </a:blip>
          <a:srcRect b="0" l="2660" r="2669" t="0"/>
          <a:stretch/>
        </p:blipFill>
        <p:spPr>
          <a:xfrm>
            <a:off x="9886893" y="4434552"/>
            <a:ext cx="1959900" cy="1877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09" name="Google Shape;109;p4"/>
          <p:cNvSpPr/>
          <p:nvPr/>
        </p:nvSpPr>
        <p:spPr>
          <a:xfrm>
            <a:off x="694871" y="1983036"/>
            <a:ext cx="6850549" cy="4328864"/>
          </a:xfrm>
          <a:prstGeom prst="roundRect">
            <a:avLst>
              <a:gd fmla="val 621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ru-RU" sz="1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У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кажите отличительную специфику вашего субъекта РФ</a:t>
            </a:r>
            <a:endParaRPr b="0" i="1" sz="1800" u="none" cap="none" strike="noStrike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8094513" y="1549525"/>
            <a:ext cx="3519600" cy="4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>
                <a:solidFill>
                  <a:srgbClr val="2D2D2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место для ваших фото :)</a:t>
            </a:r>
            <a:endParaRPr i="1">
              <a:solidFill>
                <a:srgbClr val="2D2D2D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/>
          <p:nvPr/>
        </p:nvSpPr>
        <p:spPr>
          <a:xfrm>
            <a:off x="694871" y="2708910"/>
            <a:ext cx="10443029" cy="3602990"/>
          </a:xfrm>
          <a:prstGeom prst="roundRect">
            <a:avLst>
              <a:gd fmla="val 621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ru-RU" sz="1800" u="none" cap="none" strike="noStrik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Дайте развернутый ответ</a:t>
            </a:r>
            <a:endParaRPr b="0" i="1" sz="1800" u="none" cap="none" strike="noStrike">
              <a:solidFill>
                <a:srgbClr val="2D2C2F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/>
          <p:nvPr/>
        </p:nvSpPr>
        <p:spPr>
          <a:xfrm>
            <a:off x="694871" y="1993900"/>
            <a:ext cx="10443029" cy="4318000"/>
          </a:xfrm>
          <a:prstGeom prst="roundRect">
            <a:avLst>
              <a:gd fmla="val 621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ru-RU" sz="1800" u="none" cap="none" strike="noStrik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ru-RU" sz="1800" u="none" cap="none" strike="noStrik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ru-RU" sz="1800" u="none" cap="none" strike="noStrik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 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ru-RU" sz="1800" u="none" cap="none" strike="noStrik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 b="0" i="1" sz="1800" u="none" cap="none" strike="noStrike">
              <a:solidFill>
                <a:srgbClr val="2D2C2F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24188" y="1160914"/>
            <a:ext cx="908583" cy="115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/>
          <p:nvPr/>
        </p:nvSpPr>
        <p:spPr>
          <a:xfrm>
            <a:off x="694871" y="1993900"/>
            <a:ext cx="10443029" cy="4318000"/>
          </a:xfrm>
          <a:prstGeom prst="roundRect">
            <a:avLst>
              <a:gd fmla="val 621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ru-RU" sz="1800" u="none" cap="none" strike="noStrik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ru-RU" sz="1800" u="none" cap="none" strike="noStrik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ru-RU" sz="1800" u="none" cap="none" strike="noStrik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 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ru-RU" sz="1800" u="none" cap="none" strike="noStrik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 b="0" i="1" sz="1800" u="none" cap="none" strike="noStrike">
              <a:solidFill>
                <a:srgbClr val="2D2C2F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24188" y="1160914"/>
            <a:ext cx="908583" cy="115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>
            <a:off x="694871" y="1993900"/>
            <a:ext cx="10443029" cy="4318000"/>
          </a:xfrm>
          <a:prstGeom prst="roundRect">
            <a:avLst>
              <a:gd fmla="val 621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ru-RU" sz="1800" u="none" cap="none" strike="noStrik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ru-RU" sz="1800" u="none" cap="none" strike="noStrik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ru-RU" sz="1800" u="none" cap="none" strike="noStrik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 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ru-RU" sz="1800" u="none" cap="none" strike="noStrike">
                <a:solidFill>
                  <a:srgbClr val="2D2C2F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Текст</a:t>
            </a:r>
            <a:endParaRPr b="0" i="1" sz="1800" u="none" cap="none" strike="noStrike">
              <a:solidFill>
                <a:srgbClr val="2D2C2F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/>
          <p:nvPr/>
        </p:nvSpPr>
        <p:spPr>
          <a:xfrm>
            <a:off x="696928" y="559385"/>
            <a:ext cx="7681261" cy="126245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2D2C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Укажите </a:t>
            </a:r>
            <a:r>
              <a:rPr b="1" i="1" lang="ru-RU" sz="1800" u="none" cap="none" strike="noStrike">
                <a:solidFill>
                  <a:srgbClr val="FF7D31"/>
                </a:solidFill>
                <a:latin typeface="Open Sans"/>
                <a:ea typeface="Open Sans"/>
                <a:cs typeface="Open Sans"/>
                <a:sym typeface="Open Sans"/>
              </a:rPr>
              <a:t>направление креативных индустрий </a:t>
            </a: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для работы</a:t>
            </a:r>
            <a:endParaRPr b="0" i="1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696929" y="1971090"/>
            <a:ext cx="10443936" cy="1461921"/>
          </a:xfrm>
          <a:prstGeom prst="roundRect">
            <a:avLst>
              <a:gd fmla="val 10312" name="adj"/>
            </a:avLst>
          </a:prstGeom>
          <a:solidFill>
            <a:schemeClr val="lt1"/>
          </a:solidFill>
          <a:ln cap="flat" cmpd="sng" w="9525">
            <a:solidFill>
              <a:srgbClr val="2D2C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0" lIns="360000" spcFirstLastPara="1" rIns="360000" wrap="square" tIns="3600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ru-RU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Опишите, как вы понимаете это направление</a:t>
            </a:r>
            <a:endParaRPr b="0" i="1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696929" y="3433011"/>
            <a:ext cx="1044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2D2C2F"/>
                </a:solidFill>
                <a:latin typeface="Open Sans"/>
                <a:ea typeface="Open Sans"/>
                <a:cs typeface="Open Sans"/>
                <a:sym typeface="Open Sans"/>
              </a:rPr>
              <a:t>Приведите </a:t>
            </a:r>
            <a:r>
              <a:rPr b="1" i="0" lang="ru-RU" sz="1800" u="none" cap="none" strike="noStrike">
                <a:solidFill>
                  <a:srgbClr val="FF7D31"/>
                </a:solidFill>
                <a:latin typeface="Open Sans"/>
                <a:ea typeface="Open Sans"/>
                <a:cs typeface="Open Sans"/>
                <a:sym typeface="Open Sans"/>
              </a:rPr>
              <a:t>примеры мероприятий </a:t>
            </a:r>
            <a:r>
              <a:rPr b="0" i="0" lang="ru-RU" sz="1800" u="none" cap="none" strike="noStrike">
                <a:solidFill>
                  <a:srgbClr val="2D2C2F"/>
                </a:solidFill>
                <a:latin typeface="Open Sans"/>
                <a:ea typeface="Open Sans"/>
                <a:cs typeface="Open Sans"/>
                <a:sym typeface="Open Sans"/>
              </a:rPr>
              <a:t>по этому направлению, которые вы планируете провести:</a:t>
            </a: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696928" y="4146979"/>
            <a:ext cx="4675172" cy="2150247"/>
          </a:xfrm>
          <a:prstGeom prst="roundRect">
            <a:avLst>
              <a:gd fmla="val 11857" name="adj"/>
            </a:avLst>
          </a:prstGeom>
          <a:solidFill>
            <a:schemeClr val="lt1"/>
          </a:solidFill>
          <a:ln cap="flat" cmpd="sng" w="9525">
            <a:solidFill>
              <a:srgbClr val="2D2C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-285750" lvl="0" marL="438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5000"/>
              </a:buClr>
              <a:buSzPts val="1200"/>
              <a:buFont typeface="Arial"/>
              <a:buChar char="•"/>
            </a:pPr>
            <a:r>
              <a:rPr b="0" i="1" lang="ru-RU" sz="1800" u="none" cap="none" strike="noStrike">
                <a:solidFill>
                  <a:srgbClr val="2D2C2F"/>
                </a:solidFill>
                <a:latin typeface="Open Sans"/>
                <a:ea typeface="Open Sans"/>
                <a:cs typeface="Open Sans"/>
                <a:sym typeface="Open Sans"/>
              </a:rPr>
              <a:t>Название</a:t>
            </a:r>
            <a:endParaRPr b="0" i="1" sz="1800" u="none" cap="none" strike="noStrike">
              <a:solidFill>
                <a:srgbClr val="2D2C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38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5000"/>
              </a:buClr>
              <a:buSzPts val="1200"/>
              <a:buFont typeface="Arial"/>
              <a:buChar char="•"/>
            </a:pPr>
            <a:r>
              <a:rPr b="0" i="1" lang="ru-RU" sz="1800" u="none" cap="none" strike="noStrike">
                <a:solidFill>
                  <a:srgbClr val="2D2C2F"/>
                </a:solidFill>
                <a:latin typeface="Open Sans"/>
                <a:ea typeface="Open Sans"/>
                <a:cs typeface="Open Sans"/>
                <a:sym typeface="Open Sans"/>
              </a:rPr>
              <a:t>Описание</a:t>
            </a:r>
            <a:endParaRPr b="0" i="1" sz="1800" u="none" cap="none" strike="noStrike">
              <a:solidFill>
                <a:srgbClr val="2D2C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38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5000"/>
              </a:buClr>
              <a:buSzPts val="1200"/>
              <a:buFont typeface="Arial"/>
              <a:buChar char="•"/>
            </a:pPr>
            <a:r>
              <a:rPr b="0" i="1" lang="ru-RU" sz="1800" u="none" cap="none" strike="noStrike">
                <a:solidFill>
                  <a:srgbClr val="2D2C2F"/>
                </a:solidFill>
                <a:latin typeface="Open Sans"/>
                <a:ea typeface="Open Sans"/>
                <a:cs typeface="Open Sans"/>
                <a:sym typeface="Open Sans"/>
              </a:rPr>
              <a:t>Партнер (при наличии)</a:t>
            </a:r>
            <a:endParaRPr b="0" i="0" sz="1800" u="none" cap="none" strike="noStrike">
              <a:solidFill>
                <a:srgbClr val="2D2C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6465693" y="4146978"/>
            <a:ext cx="4675172" cy="2150247"/>
          </a:xfrm>
          <a:prstGeom prst="roundRect">
            <a:avLst>
              <a:gd fmla="val 11857" name="adj"/>
            </a:avLst>
          </a:prstGeom>
          <a:solidFill>
            <a:schemeClr val="lt1"/>
          </a:solidFill>
          <a:ln cap="flat" cmpd="sng" w="9525">
            <a:solidFill>
              <a:srgbClr val="2D2C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-285750" lvl="0" marL="438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5000"/>
              </a:buClr>
              <a:buSzPts val="1200"/>
              <a:buFont typeface="Arial"/>
              <a:buChar char="•"/>
            </a:pPr>
            <a:r>
              <a:rPr b="0" i="1" lang="ru-RU" sz="1800" u="none" cap="none" strike="noStrike">
                <a:solidFill>
                  <a:srgbClr val="2D2C2F"/>
                </a:solidFill>
                <a:latin typeface="Open Sans"/>
                <a:ea typeface="Open Sans"/>
                <a:cs typeface="Open Sans"/>
                <a:sym typeface="Open Sans"/>
              </a:rPr>
              <a:t>Название</a:t>
            </a:r>
            <a:endParaRPr b="0" i="1" sz="1800" u="none" cap="none" strike="noStrike">
              <a:solidFill>
                <a:srgbClr val="2D2C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38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5000"/>
              </a:buClr>
              <a:buSzPts val="1200"/>
              <a:buFont typeface="Arial"/>
              <a:buChar char="•"/>
            </a:pPr>
            <a:r>
              <a:rPr b="0" i="1" lang="ru-RU" sz="1800" u="none" cap="none" strike="noStrike">
                <a:solidFill>
                  <a:srgbClr val="2D2C2F"/>
                </a:solidFill>
                <a:latin typeface="Open Sans"/>
                <a:ea typeface="Open Sans"/>
                <a:cs typeface="Open Sans"/>
                <a:sym typeface="Open Sans"/>
              </a:rPr>
              <a:t>Описание</a:t>
            </a:r>
            <a:endParaRPr b="0" i="1" sz="1800" u="none" cap="none" strike="noStrike">
              <a:solidFill>
                <a:srgbClr val="2D2C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38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5000"/>
              </a:buClr>
              <a:buSzPts val="1200"/>
              <a:buFont typeface="Arial"/>
              <a:buChar char="•"/>
            </a:pPr>
            <a:r>
              <a:rPr b="0" i="1" lang="ru-RU" sz="1800" u="none" cap="none" strike="noStrike">
                <a:solidFill>
                  <a:srgbClr val="2D2C2F"/>
                </a:solidFill>
                <a:latin typeface="Open Sans"/>
                <a:ea typeface="Open Sans"/>
                <a:cs typeface="Open Sans"/>
                <a:sym typeface="Open Sans"/>
              </a:rPr>
              <a:t>Партнер (при наличии)</a:t>
            </a:r>
            <a:endParaRPr b="0" i="0" sz="1800" u="none" cap="none" strike="noStrike">
              <a:solidFill>
                <a:srgbClr val="2D2C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8492700" y="559363"/>
            <a:ext cx="35196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Выберите от </a:t>
            </a:r>
            <a:r>
              <a:rPr b="1" i="1" lang="ru-RU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1 до 3 направлений</a:t>
            </a:r>
            <a:r>
              <a:rPr b="1" i="1" lang="ru-RU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1" lang="ru-RU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креативных индустрий. </a:t>
            </a:r>
            <a:br>
              <a:rPr i="1" lang="ru-RU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br>
              <a:rPr i="1" lang="ru-RU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b="1" i="1" lang="ru-RU">
                <a:solidFill>
                  <a:srgbClr val="F75000"/>
                </a:solidFill>
                <a:latin typeface="Open Sans"/>
                <a:ea typeface="Open Sans"/>
                <a:cs typeface="Open Sans"/>
                <a:sym typeface="Open Sans"/>
              </a:rPr>
              <a:t>На каждое</a:t>
            </a:r>
            <a:r>
              <a:rPr i="1" lang="ru-RU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направление сделайте отдельный слайд.</a:t>
            </a:r>
            <a:endParaRPr i="1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2022-01-19T09:23:24Z</dcterms:created>
  <dc:creator>Никита Гусев</dc:creator>
</cp:coreProperties>
</file>