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5" r:id="rId27"/>
    <p:sldId id="282" r:id="rId28"/>
    <p:sldId id="283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15122525" cy="10693400"/>
  <p:notesSz cx="9144000" cy="6858000"/>
  <p:defaultTextStyle>
    <a:defPPr>
      <a:defRPr lang="ru-RU"/>
    </a:defPPr>
    <a:lvl1pPr marL="0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03999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07999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11998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15998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519999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223998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4927997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631997" algn="l" defTabSz="1407999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322" y="-720"/>
      </p:cViewPr>
      <p:guideLst>
        <p:guide orient="horz" pos="3369"/>
        <p:guide pos="47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4191" y="3321892"/>
            <a:ext cx="12854147" cy="2292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8380" y="6059599"/>
            <a:ext cx="10585767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07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11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15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19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23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2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31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42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82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877484" y="428235"/>
            <a:ext cx="3686116" cy="912404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9138" y="428235"/>
            <a:ext cx="10806305" cy="912404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1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579" y="6871507"/>
            <a:ext cx="12854147" cy="2123828"/>
          </a:xfrm>
        </p:spPr>
        <p:txBody>
          <a:bodyPr anchor="t"/>
          <a:lstStyle>
            <a:lvl1pPr algn="l">
              <a:defRPr sz="6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4579" y="4532319"/>
            <a:ext cx="12854147" cy="2339181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399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079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11199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1599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199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2399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9279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63199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9140" y="2495128"/>
            <a:ext cx="7246210" cy="705715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17392" y="2495128"/>
            <a:ext cx="7246210" cy="705715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994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28" y="428237"/>
            <a:ext cx="13610273" cy="178223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6127" y="2393643"/>
            <a:ext cx="6681742" cy="997554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3999" indent="0">
              <a:buNone/>
              <a:defRPr sz="3100" b="1"/>
            </a:lvl2pPr>
            <a:lvl3pPr marL="1407999" indent="0">
              <a:buNone/>
              <a:defRPr sz="2800" b="1"/>
            </a:lvl3pPr>
            <a:lvl4pPr marL="2111998" indent="0">
              <a:buNone/>
              <a:defRPr sz="2400" b="1"/>
            </a:lvl4pPr>
            <a:lvl5pPr marL="2815998" indent="0">
              <a:buNone/>
              <a:defRPr sz="2400" b="1"/>
            </a:lvl5pPr>
            <a:lvl6pPr marL="3519999" indent="0">
              <a:buNone/>
              <a:defRPr sz="2400" b="1"/>
            </a:lvl6pPr>
            <a:lvl7pPr marL="4223998" indent="0">
              <a:buNone/>
              <a:defRPr sz="2400" b="1"/>
            </a:lvl7pPr>
            <a:lvl8pPr marL="4927997" indent="0">
              <a:buNone/>
              <a:defRPr sz="2400" b="1"/>
            </a:lvl8pPr>
            <a:lvl9pPr marL="5631997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6127" y="3391195"/>
            <a:ext cx="6681742" cy="6161082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682035" y="2393643"/>
            <a:ext cx="6684367" cy="997554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3999" indent="0">
              <a:buNone/>
              <a:defRPr sz="3100" b="1"/>
            </a:lvl2pPr>
            <a:lvl3pPr marL="1407999" indent="0">
              <a:buNone/>
              <a:defRPr sz="2800" b="1"/>
            </a:lvl3pPr>
            <a:lvl4pPr marL="2111998" indent="0">
              <a:buNone/>
              <a:defRPr sz="2400" b="1"/>
            </a:lvl4pPr>
            <a:lvl5pPr marL="2815998" indent="0">
              <a:buNone/>
              <a:defRPr sz="2400" b="1"/>
            </a:lvl5pPr>
            <a:lvl6pPr marL="3519999" indent="0">
              <a:buNone/>
              <a:defRPr sz="2400" b="1"/>
            </a:lvl6pPr>
            <a:lvl7pPr marL="4223998" indent="0">
              <a:buNone/>
              <a:defRPr sz="2400" b="1"/>
            </a:lvl7pPr>
            <a:lvl8pPr marL="4927997" indent="0">
              <a:buNone/>
              <a:defRPr sz="2400" b="1"/>
            </a:lvl8pPr>
            <a:lvl9pPr marL="5631997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682035" y="3391195"/>
            <a:ext cx="6684367" cy="6161082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25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45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70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28" y="425755"/>
            <a:ext cx="4975207" cy="1811937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2488" y="425758"/>
            <a:ext cx="8453911" cy="9126520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6128" y="2237695"/>
            <a:ext cx="4975207" cy="7314583"/>
          </a:xfrm>
        </p:spPr>
        <p:txBody>
          <a:bodyPr/>
          <a:lstStyle>
            <a:lvl1pPr marL="0" indent="0">
              <a:buNone/>
              <a:defRPr sz="2100"/>
            </a:lvl1pPr>
            <a:lvl2pPr marL="703999" indent="0">
              <a:buNone/>
              <a:defRPr sz="1800"/>
            </a:lvl2pPr>
            <a:lvl3pPr marL="1407999" indent="0">
              <a:buNone/>
              <a:defRPr sz="1600"/>
            </a:lvl3pPr>
            <a:lvl4pPr marL="2111998" indent="0">
              <a:buNone/>
              <a:defRPr sz="1400"/>
            </a:lvl4pPr>
            <a:lvl5pPr marL="2815998" indent="0">
              <a:buNone/>
              <a:defRPr sz="1400"/>
            </a:lvl5pPr>
            <a:lvl6pPr marL="3519999" indent="0">
              <a:buNone/>
              <a:defRPr sz="1400"/>
            </a:lvl6pPr>
            <a:lvl7pPr marL="4223998" indent="0">
              <a:buNone/>
              <a:defRPr sz="1400"/>
            </a:lvl7pPr>
            <a:lvl8pPr marL="4927997" indent="0">
              <a:buNone/>
              <a:defRPr sz="1400"/>
            </a:lvl8pPr>
            <a:lvl9pPr marL="5631997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42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4121" y="7485385"/>
            <a:ext cx="9073515" cy="883692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64121" y="955475"/>
            <a:ext cx="9073515" cy="6416040"/>
          </a:xfrm>
        </p:spPr>
        <p:txBody>
          <a:bodyPr/>
          <a:lstStyle>
            <a:lvl1pPr marL="0" indent="0">
              <a:buNone/>
              <a:defRPr sz="5000"/>
            </a:lvl1pPr>
            <a:lvl2pPr marL="703999" indent="0">
              <a:buNone/>
              <a:defRPr sz="4300"/>
            </a:lvl2pPr>
            <a:lvl3pPr marL="1407999" indent="0">
              <a:buNone/>
              <a:defRPr sz="3700"/>
            </a:lvl3pPr>
            <a:lvl4pPr marL="2111998" indent="0">
              <a:buNone/>
              <a:defRPr sz="3100"/>
            </a:lvl4pPr>
            <a:lvl5pPr marL="2815998" indent="0">
              <a:buNone/>
              <a:defRPr sz="3100"/>
            </a:lvl5pPr>
            <a:lvl6pPr marL="3519999" indent="0">
              <a:buNone/>
              <a:defRPr sz="3100"/>
            </a:lvl6pPr>
            <a:lvl7pPr marL="4223998" indent="0">
              <a:buNone/>
              <a:defRPr sz="3100"/>
            </a:lvl7pPr>
            <a:lvl8pPr marL="4927997" indent="0">
              <a:buNone/>
              <a:defRPr sz="3100"/>
            </a:lvl8pPr>
            <a:lvl9pPr marL="5631997" indent="0">
              <a:buNone/>
              <a:defRPr sz="3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64121" y="8369071"/>
            <a:ext cx="9073515" cy="1254989"/>
          </a:xfrm>
        </p:spPr>
        <p:txBody>
          <a:bodyPr/>
          <a:lstStyle>
            <a:lvl1pPr marL="0" indent="0">
              <a:buNone/>
              <a:defRPr sz="2100"/>
            </a:lvl1pPr>
            <a:lvl2pPr marL="703999" indent="0">
              <a:buNone/>
              <a:defRPr sz="1800"/>
            </a:lvl2pPr>
            <a:lvl3pPr marL="1407999" indent="0">
              <a:buNone/>
              <a:defRPr sz="1600"/>
            </a:lvl3pPr>
            <a:lvl4pPr marL="2111998" indent="0">
              <a:buNone/>
              <a:defRPr sz="1400"/>
            </a:lvl4pPr>
            <a:lvl5pPr marL="2815998" indent="0">
              <a:buNone/>
              <a:defRPr sz="1400"/>
            </a:lvl5pPr>
            <a:lvl6pPr marL="3519999" indent="0">
              <a:buNone/>
              <a:defRPr sz="1400"/>
            </a:lvl6pPr>
            <a:lvl7pPr marL="4223998" indent="0">
              <a:buNone/>
              <a:defRPr sz="1400"/>
            </a:lvl7pPr>
            <a:lvl8pPr marL="4927997" indent="0">
              <a:buNone/>
              <a:defRPr sz="1400"/>
            </a:lvl8pPr>
            <a:lvl9pPr marL="5631997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8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28" y="428237"/>
            <a:ext cx="13610273" cy="1782234"/>
          </a:xfrm>
          <a:prstGeom prst="rect">
            <a:avLst/>
          </a:prstGeom>
        </p:spPr>
        <p:txBody>
          <a:bodyPr vert="horz" lIns="140800" tIns="70400" rIns="140800" bIns="7040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6128" y="2495128"/>
            <a:ext cx="13610273" cy="7057150"/>
          </a:xfrm>
          <a:prstGeom prst="rect">
            <a:avLst/>
          </a:prstGeom>
        </p:spPr>
        <p:txBody>
          <a:bodyPr vert="horz" lIns="140800" tIns="70400" rIns="140800" bIns="7040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56128" y="9911205"/>
            <a:ext cx="3528591" cy="569324"/>
          </a:xfrm>
          <a:prstGeom prst="rect">
            <a:avLst/>
          </a:prstGeom>
        </p:spPr>
        <p:txBody>
          <a:bodyPr vert="horz" lIns="140800" tIns="70400" rIns="140800" bIns="7040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E29FF-FF8D-42FD-A3C6-487D425B75C5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166863" y="9911205"/>
            <a:ext cx="4788800" cy="569324"/>
          </a:xfrm>
          <a:prstGeom prst="rect">
            <a:avLst/>
          </a:prstGeom>
        </p:spPr>
        <p:txBody>
          <a:bodyPr vert="horz" lIns="140800" tIns="70400" rIns="140800" bIns="7040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837809" y="9911205"/>
            <a:ext cx="3528591" cy="569324"/>
          </a:xfrm>
          <a:prstGeom prst="rect">
            <a:avLst/>
          </a:prstGeom>
        </p:spPr>
        <p:txBody>
          <a:bodyPr vert="horz" lIns="140800" tIns="70400" rIns="140800" bIns="7040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928E3-BB07-494B-B6CA-7995EB32B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07999" rtl="0" eaLnBrk="1" latinLnBrk="0" hangingPunct="1"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7999" indent="-527999" algn="l" defTabSz="1407999" rtl="0" eaLnBrk="1" latinLnBrk="0" hangingPunct="1">
        <a:spcBef>
          <a:spcPct val="20000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144000" indent="-439999" algn="l" defTabSz="1407999" rtl="0" eaLnBrk="1" latinLnBrk="0" hangingPunct="1">
        <a:spcBef>
          <a:spcPct val="20000"/>
        </a:spcBef>
        <a:buFont typeface="Arial" panose="020B0604020202020204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59999" indent="-352000" algn="l" defTabSz="14079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63999" indent="-352000" algn="l" defTabSz="1407999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67998" indent="-352000" algn="l" defTabSz="1407999" rtl="0" eaLnBrk="1" latinLnBrk="0" hangingPunct="1">
        <a:spcBef>
          <a:spcPct val="20000"/>
        </a:spcBef>
        <a:buFont typeface="Arial" panose="020B0604020202020204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71997" indent="-352000" algn="l" defTabSz="14079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75997" indent="-352000" algn="l" defTabSz="14079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279996" indent="-352000" algn="l" defTabSz="14079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983997" indent="-352000" algn="l" defTabSz="14079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3999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7999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11998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15998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999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3998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27997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31997" algn="l" defTabSz="140799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ИЙ\БИБЛИОТЕКИ\кирс\проект\2021БиблиотекаКирсДизайнПроект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5240000" cy="1077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РАБОЧИЙ\БИБЛИОТЕКИ\кирс\проект\2021БиблиотекаКирсДизайнПроект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8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АБОЧИЙ\БИБЛИОТЕКИ\кирс\проект\2021БиблиотекаКирсДизайнПроект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17"/>
            <a:ext cx="15117216" cy="1068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90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РАБОЧИЙ\БИБЛИОТЕКИ\кирс\проект\2021БиблиотекаКирсДизайнПроект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14512" cy="1067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РАБОЧИЙ\БИБЛИОТЕКИ\кирс\проект\2021БиблиотекаКирсДизайнПроект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543"/>
            <a:ext cx="15122524" cy="1068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РАБОЧИЙ\БИБЛИОТЕКИ\кирс\проект\2021БиблиотекаКирсДизайнПроект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" y="0"/>
            <a:ext cx="15087128" cy="1072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РАБОЧИЙ\БИБЛИОТЕКИ\кирс\проект\2021БиблиотекаКирсДизайнПроект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6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8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РАБОЧИЙ\БИБЛИОТЕКИ\кирс\проект\2021БиблиотекаКирсДизайнПроект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49214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РАБОЧИЙ\БИБЛИОТЕКИ\кирс\проект\2021БиблиотекаКирсДизайнПроект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РАБОЧИЙ\БИБЛИОТЕКИ\кирс\проект\2021БиблиотекаКирсДизайнПроект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1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РАБОЧИЙ\БИБЛИОТЕКИ\кирс\проект\2021БиблиотекаКирсДизайнПроект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ЧИЙ\БИБЛИОТЕКИ\кирс\проект\2021БиблиотекаКирсДизайнПроект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108"/>
            <a:ext cx="15122525" cy="1066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РАБОЧИЙ\БИБЛИОТЕКИ\кирс\проект\2021БиблиотекаКирсДизайнПроект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8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РАБОЧИЙ\БИБЛИОТЕКИ\кирс\проект\2021БиблиотекаКирсДизайнПроект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РАБОЧИЙ\БИБЛИОТЕКИ\кирс\проект\2021БиблиотекаКирсДизайнПроект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РАБОЧИЙ\БИБЛИОТЕКИ\кирс\проект\2021БиблиотекаКирсДизайнПроект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РАБОЧИЙ\БИБЛИОТЕКИ\кирс\проект\2021БиблиотекаКирсДизайнПроект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108883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1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РАБОЧИЙ\БИБЛИОТЕКИ\кирс\проект\2021БиблиотекаКирсДизайнПроект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РАБОЧИЙ\БИБЛИОТЕКИ\кирс\проект\2021БиблиотекаКирсДизайнПроект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07294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16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РАБОЧИЙ\БИБЛИОТЕКИ\кирс\проект\2021БиблиотекаКирсДизайнПроект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9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РАБОЧИЙ\БИБЛИОТЕКИ\кирс\проект\2021БиблиотекаКирсДизайнПроект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42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ЧИЙ\БИБЛИОТЕКИ\кирс\проект\2021БиблиотекаКирсДизайнПроект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5" y="0"/>
            <a:ext cx="15127709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097894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548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30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87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54150" cy="106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44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3329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60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05384" cy="1067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61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122525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62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122525" cy="1066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42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122525" cy="106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89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122524" cy="1068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7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АБОЧИЙ\БИБЛИОТЕКИ\кирс\проект\2021БиблиотекаКирсДизайнПроект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34"/>
            <a:ext cx="15092858" cy="106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0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\БИБЛИОТЕКИ\кирс\проект\2021БиблиотекаКирсДизайнПроект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139021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0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ЧИЙ\БИБЛИОТЕКИ\кирс\проект\2021БиблиотекаКирсДизайнПроект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72"/>
            <a:ext cx="15101292" cy="1067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4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РАБОЧИЙ\БИБЛИОТЕКИ\кирс\проект\2021БиблиотекаКирсДизайнПроект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41" y="0"/>
            <a:ext cx="15135464" cy="106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АБОЧИЙ\БИБЛИОТЕКИ\кирс\проект\2021БиблиотекаКирсДизайнПроект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260"/>
            <a:ext cx="15122524" cy="1068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РАБОЧИЙ\БИБЛИОТЕКИ\кирс\проект\2021БиблиотекаКирсДизайнПроект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50" y="-17686"/>
            <a:ext cx="15240000" cy="1077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4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РАБОЧИЙ\БИБЛИОТЕКИ\кирс\проект\2021БиблиотекаКирсДизайнПроект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22525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0</Words>
  <Application>Microsoft Office PowerPoint</Application>
  <PresentationFormat>Произвольный</PresentationFormat>
  <Paragraphs>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Andrey</cp:lastModifiedBy>
  <cp:revision>18</cp:revision>
  <dcterms:created xsi:type="dcterms:W3CDTF">2019-07-09T20:05:57Z</dcterms:created>
  <dcterms:modified xsi:type="dcterms:W3CDTF">2020-03-09T20:32:45Z</dcterms:modified>
</cp:coreProperties>
</file>