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60" r:id="rId6"/>
    <p:sldId id="258" r:id="rId7"/>
    <p:sldId id="259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5B8B9-BB8C-40A0-9563-C92299C34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B864CB-AD97-4CCF-AE85-187276986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F20AE-4CC4-438A-978E-D5571175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69828-6CAF-4157-AEB8-1575284A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FC90E-196E-4FD1-8B1B-9FE7FE85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8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7A08A-262C-4362-9DFF-C1437966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4D685-1193-4737-BDE9-E6F9DA317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ACDF77-279B-43E5-ADA7-27063AC2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62297-9754-4E20-9BAF-1F46BC4C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E2281-EDFF-4998-A37F-25BADA27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5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993475-9DD4-424F-9179-51C8751C7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499EF4-A597-4C8E-8627-B4C768E9B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1719D0-9273-4DEA-8722-1DFEBE9B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AD263-39CF-4C8A-880D-0F0DFE1F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BB00A-3304-4D04-9903-D7A3F291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865CB-6516-44E5-9C76-7F13F13C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A715B-4777-49EC-A680-21D0706B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50764-BA0A-4635-A900-56DBB385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88AE8-E781-4A07-8B32-A56D7C2C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F5EB4-3127-4850-82E8-B35F3EA7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3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C26B6-C1A1-4278-AEC1-328F3205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141090-73F6-4FEC-8F41-9BAE43854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C9A4A-F502-441B-BFA9-D9163170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1C9E52-4B43-4306-BD37-8C7F87B6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CCCEB5-CDBB-45BD-81BA-E84F1629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2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475B4-9A31-4AF9-A991-C20F7B8C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33410-4C6B-4BF6-8DB7-A8DBBBB16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9EEA78-A535-4409-B581-9EE1D2AD8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576AE-6D40-4DCA-AE94-F0D663AD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5BE674-F13E-462D-B3F4-8F916585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045C47-E728-46B0-B80E-79F5BE86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14500-83CA-4551-8234-A1216721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F407D-34DD-41DF-9F22-928F4694F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A305B6-ED46-4A28-A5DD-22309487F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F9BA3F-F56A-4537-8498-F817FDED3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454BB6-DADF-4770-ADE6-631540FBC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CB10B5-187C-4D38-B9B4-CD5DA335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0A05A0-FC65-477E-B32A-326CEF31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7A4C6E-81E1-4CC8-A72B-3872EE27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9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7B651-9DE1-47AE-A1EF-8B331E59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FC2A5B-881B-40FF-91B6-0E381CEA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2AFB67-CE99-4666-BD3D-3DF35DFA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32F0B-5AFF-43DC-A810-E2396D67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4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F7A096-338A-4AB3-9010-58DCA452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BACE3-8C3D-49EA-95F7-DEBB796A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E81A75-E663-4ED6-8084-09C1D632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8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44B50-AB85-4347-94D9-283C3EFF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7F052-2B92-423F-8A7F-070463154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9ED07-5609-4EF3-BE5B-5376D3771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C3BBBB-9C4C-4572-AF8E-313D8A6A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4FD474-0C25-4BE8-8D88-11113153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D7B36C-FD20-48E3-B7DD-742BD4C0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8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B07BF-B7EB-4242-99D0-179C2D14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97619D-C0C2-4EFA-B074-210F9B32E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77C162-979B-45DC-8D3E-E7FF09227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E31174-8FF6-45E4-B837-71FE4D4C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45B4BC-6B14-41D8-9CE5-9AED2B3D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6D391B-507B-46A6-8208-6B6D6145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02C20-99D4-4FBB-9818-F3467584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93D652-4025-4A21-B503-2CFA3C4D0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E17F5-E19E-4768-BA82-795FD6A88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C91E-D274-45B1-9F9E-EDB7F4628F6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7E43F6-BFA0-40F0-B96A-E434221A4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8E9BB9-BB2B-40F5-A000-DB07B43FD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D48B-88AF-4754-AD6A-C89D7CCA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3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E848B-8903-4C23-9F4A-0FDE238DE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421" y="4332849"/>
            <a:ext cx="9144000" cy="101998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ДИЗАЙН-КОНЦЕПЦИЯ </a:t>
            </a:r>
            <a:br>
              <a:rPr lang="ru-RU" sz="3200" dirty="0"/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дизайн-проекту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модельной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библиотеки-филиала № 2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«Централизованная библиотечная система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Сызрань»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(ул. Лазо, д. 13)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Зайнетдинов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МБУ «ЦБС городского округа Сызрань»</a:t>
            </a:r>
          </a:p>
        </p:txBody>
      </p:sp>
    </p:spTree>
    <p:extLst>
      <p:ext uri="{BB962C8B-B14F-4D97-AF65-F5344CB8AC3E}">
        <p14:creationId xmlns:p14="http://schemas.microsoft.com/office/powerpoint/2010/main" val="65159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B4E84D-7AD2-40F7-AF85-6F7E043D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21252"/>
            <a:ext cx="11830929" cy="66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C611FA-55CE-4E4F-B1BE-87DBB6B6D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9" y="65814"/>
            <a:ext cx="11877651" cy="66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FE4641-84C0-477E-A36D-72C8F3113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775"/>
            <a:ext cx="10515600" cy="586622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процессе модернизации пространство библиотеки станет мобильным, будет иметь как открытые пространства для коммуникации, так и уединенные места для индивидуальной работы и отдыха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Зона регистрации и выдачи литературы </a:t>
            </a:r>
          </a:p>
          <a:p>
            <a:pPr>
              <a:buFontTx/>
              <a:buChar char="-"/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Зона взаимодействия с книгой </a:t>
            </a:r>
          </a:p>
          <a:p>
            <a:pPr>
              <a:buFontTx/>
              <a:buChar char="-"/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Молодежная читалка </a:t>
            </a:r>
          </a:p>
          <a:p>
            <a:pPr>
              <a:buFontTx/>
              <a:buChar char="-"/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Зона индивидуального чтения </a:t>
            </a:r>
          </a:p>
          <a:p>
            <a:pPr>
              <a:buFontTx/>
              <a:buChar char="-"/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Зона цифровых технологий </a:t>
            </a:r>
          </a:p>
          <a:p>
            <a:pPr>
              <a:buFontTx/>
              <a:buChar char="-"/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Зона «</a:t>
            </a:r>
            <a:r>
              <a:rPr lang="ru-RU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ИНТЕЛЛЕКТиУМ</a:t>
            </a: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</a:p>
          <a:p>
            <a:pPr>
              <a:buFontTx/>
              <a:buChar char="-"/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Площадка событий </a:t>
            </a:r>
          </a:p>
          <a:p>
            <a:pPr>
              <a:buFontTx/>
              <a:buChar char="-"/>
            </a:pPr>
            <a:r>
              <a:rPr lang="ru-RU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АРТ-галерея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Территория творчества</a:t>
            </a:r>
          </a:p>
          <a:p>
            <a:pPr>
              <a:buFontTx/>
              <a:buChar char="-"/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Коворкинг </a:t>
            </a:r>
            <a:b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9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1EDF9B-CB3E-4CAC-9C27-DF5F530D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0420"/>
          </a:xfrm>
        </p:spPr>
        <p:txBody>
          <a:bodyPr>
            <a:normAutofit fontScale="90000"/>
          </a:bodyPr>
          <a:lstStyle/>
          <a:p>
            <a:pPr indent="450215"/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Зона регистрации и выдачи литературы –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это пространство для регистрации новых пользователей, выдачи литературы, информирования и оказания сервисных услуг, где расположен сенсорный киоск, с помощью которого пользователи могут познакомиться с  контактной информацией, ресурсами библиотеки, электронными каталогами, афишами и анонсами мероприятий, а также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медиапродукцией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библиотеки.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этой зоне примыкает зона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открытого гардероба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где оборудованы места для хранения одежды пользователей.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Зона взаимодействия с книгой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пространство, где организован доступ к книжным фондам. Здесь же  выделен уютный уголок с мягкими пуфами и удобными рабочими местами, где пользователи смогут присесть и полистать понравившиеся издания, познакомиться с новинками литературы. Выставочная зона, организованная на стеллажах «волна».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Молодежная читалка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пространство для отдыха, неформального общения, чтения книжных изданий, творческих дискуссий молодых пользователей. Она оборудована двухуровневым подиумом с мягким покрытием, удобными  креслами-грушами. Книжный фонд в этой зоне размещается на высоких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пристенных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стеллажах.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Зона индивидуального чтения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оборудована современными одноместными столами, мобильными посадочными местами, «кабинками»-  место, отделенное  стеллажами для комфортного чтения в уединенных условиях.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Зона цифровых технологий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оснащена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компьютерными боксами с персональными компьютерами. Одно из рабочих мест оборудовано специализированным персональным компьютером для лиц с ОВЗ. Здесь пользователям предоставляется доступ к электронным библиотекам (НЭБ,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ЛитРес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Президентская библиотека и др.), электронным ресурсам, правовым базам данных, бесплатному неограниченному широкополосному интернету.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0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88D271-F659-4521-8C4F-AE40CEA5E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Зона «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ИНТЕЛЛЕКТиУМ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зона интеллектуального досуга молодежи, творческой разгрузки взрослых, работы семейного клуба настольных игр, а также для проведения шахматных турниров. Пространство зоны оборудовано комплектом мягкой плетеной мебели. В уютном уголке этой зоны находится эргономичное кресло со встроенным компьютером, к которому можно подключить различные мультимедийные устройства для прослушивания онлайн-лекций, посещения виртуальных экскурсий и виртуальных концертных залов. 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Площадка событий –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главное место в библиотеке, предполагает проведение культурно-просветительских мероприятий разного формата. Это многофункциональная зона со сценическим пространством, музыкальным инструментом, звуковой акустической системой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подвесным проектором и экраном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АРТ-галерея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зона для организации выставочной деятельности: проведения художественных и фотовыставок, экскурсий, творческих встреч с поэтами, музыкантами, художниками и др., оснащенная специализированной мебелью и подвесной системой для картин.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Креативные арт-стеллажи визуально отделяют площадку событий и арт-галерею от 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Территории творчества.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зона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проведения мастер-классов по разным видам прикладного и художественного искусства, творческой деятельности. Пространство оборудовано мобильными столами-трансформерами, ноутбуками и оргтехникой. 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Коворкинг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экспериментальная площадка для проектной деятельности. Для пользователей оборудованы посадочные места, позволяющие работать с информационными источниками, компьютерами и мобильными устройствами пользователей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Методический кабинет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рабочий кабинет и зона отдыха для персонала библиотеки.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6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0B8712-0DDA-4866-8BED-0538F4E2B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9435" r="8126" b="35795"/>
          <a:stretch/>
        </p:blipFill>
        <p:spPr>
          <a:xfrm>
            <a:off x="1119163" y="555674"/>
            <a:ext cx="9864613" cy="449462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89BE86-B26D-4F0B-A5CF-5A3FEE5A820F}"/>
              </a:ext>
            </a:extLst>
          </p:cNvPr>
          <p:cNvSpPr/>
          <p:nvPr/>
        </p:nvSpPr>
        <p:spPr>
          <a:xfrm>
            <a:off x="5884984" y="5190985"/>
            <a:ext cx="3174610" cy="1505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4. Зал для общественной работы</a:t>
            </a:r>
          </a:p>
          <a:p>
            <a:r>
              <a:rPr lang="ru-RU" sz="1600" dirty="0">
                <a:solidFill>
                  <a:schemeClr val="tx1"/>
                </a:solidFill>
              </a:rPr>
              <a:t>5. Методический кабинет</a:t>
            </a:r>
          </a:p>
          <a:p>
            <a:r>
              <a:rPr lang="ru-RU" sz="1600" dirty="0">
                <a:solidFill>
                  <a:schemeClr val="tx1"/>
                </a:solidFill>
              </a:rPr>
              <a:t>6. Санузел</a:t>
            </a:r>
          </a:p>
          <a:p>
            <a:r>
              <a:rPr lang="ru-RU" sz="1600" dirty="0">
                <a:solidFill>
                  <a:schemeClr val="tx1"/>
                </a:solidFill>
              </a:rPr>
              <a:t>7. Санузел для инвалидов</a:t>
            </a:r>
          </a:p>
          <a:p>
            <a:r>
              <a:rPr lang="ru-RU" sz="1600" dirty="0">
                <a:solidFill>
                  <a:schemeClr val="tx1"/>
                </a:solidFill>
              </a:rPr>
              <a:t>8. Коридор</a:t>
            </a:r>
          </a:p>
          <a:p>
            <a:r>
              <a:rPr lang="ru-RU" sz="1600" dirty="0">
                <a:solidFill>
                  <a:schemeClr val="tx1"/>
                </a:solidFill>
              </a:rPr>
              <a:t>9. Тамбур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3E8B9B-9F7A-47D6-9DB9-67F04AD2E2BA}"/>
              </a:ext>
            </a:extLst>
          </p:cNvPr>
          <p:cNvSpPr/>
          <p:nvPr/>
        </p:nvSpPr>
        <p:spPr>
          <a:xfrm>
            <a:off x="1425525" y="5219120"/>
            <a:ext cx="3174618" cy="1505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1. Зал обслуживания пользователей</a:t>
            </a:r>
          </a:p>
          <a:p>
            <a:r>
              <a:rPr lang="ru-RU" sz="1600" dirty="0">
                <a:solidFill>
                  <a:schemeClr val="tx1"/>
                </a:solidFill>
              </a:rPr>
              <a:t>2.  Зал интеллектуального досуга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3. Зал для проведения мероприятий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1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F1A383-94F8-4EB8-A15A-659D6E040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8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B340C8-1910-4FBA-BEED-4068793A5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14" y="0"/>
            <a:ext cx="9690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9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D593B8-D115-4F43-9638-13AC31C57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84293"/>
            <a:ext cx="11859064" cy="66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2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E3D2D8-6A37-4AFE-8593-D89FE107C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9" y="73734"/>
            <a:ext cx="11863583" cy="66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6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607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ДИЗАЙН-КОНЦЕПЦИЯ  к дизайн-проекту  модельной  библиотеки-филиала № 2  МБУ «Централизованная библиотечная система  городского округа Сызрань»  (ул. Лазо, д. 13)  Исполнитель: Зайнетдинов И.  Заказчик: МБУ «ЦБС городского округа Сызрань»</vt:lpstr>
      <vt:lpstr>Презентация PowerPoint</vt:lpstr>
      <vt:lpstr>Зона регистрации и выдачи литературы – это пространство для регистрации новых пользователей, выдачи литературы, информирования и оказания сервисных услуг, где расположен сенсорный киоск, с помощью которого пользователи могут познакомиться с  контактной информацией, ресурсами библиотеки, электронными каталогами, афишами и анонсами мероприятий, а также медиапродукцией библиотеки.  К этой зоне примыкает зона открытого гардероба, где оборудованы места для хранения одежды пользователей.  Зона взаимодействия с книгой – пространство, где организован доступ к книжным фондам. Здесь же  выделен уютный уголок с мягкими пуфами и удобными рабочими местами, где пользователи смогут присесть и полистать понравившиеся издания, познакомиться с новинками литературы. Выставочная зона, организованная на стеллажах «волна».   Молодежная читалка – пространство для отдыха, неформального общения, чтения книжных изданий, творческих дискуссий молодых пользователей. Она оборудована двухуровневым подиумом с мягким покрытием, удобными  креслами-грушами. Книжный фонд в этой зоне размещается на высоких пристенных стеллажах.  Зона индивидуального чтения оборудована современными одноместными столами, мобильными посадочными местами, «кабинками»-  место, отделенное  стеллажами для комфортного чтения в уединенных условиях.   Зона цифровых технологий оснащена компьютерными боксами с персональными компьютерами. Одно из рабочих мест оборудовано специализированным персональным компьютером для лиц с ОВЗ. Здесь пользователям предоставляется доступ к электронным библиотекам (НЭБ, ЛитРес, Президентская библиотека и др.), электронным ресурсам, правовым базам данных, бесплатному неограниченному широкополосному интернету.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пространственного зонирования модельной библиотеки-филиала № 2  МБУ «ЦБС городского округа Сызрань» «АКТИВНАЯ БИБЛИОТЕКА»</dc:title>
  <dc:creator>Пользователь</dc:creator>
  <cp:lastModifiedBy>Пользователь</cp:lastModifiedBy>
  <cp:revision>23</cp:revision>
  <dcterms:created xsi:type="dcterms:W3CDTF">2021-03-05T09:40:47Z</dcterms:created>
  <dcterms:modified xsi:type="dcterms:W3CDTF">2021-03-05T15:49:35Z</dcterms:modified>
</cp:coreProperties>
</file>