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itchFamily="2" charset="0"/>
      <p:regular r:id="rId25"/>
      <p:bold r:id="rId26"/>
      <p:italic r:id="rId27"/>
      <p:boldItalic r:id="rId28"/>
    </p:embeddedFont>
    <p:embeddedFont>
      <p:font typeface="Open Sans Medium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Jxmwvoe/DdS4UX8d2tgxq0m4k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 showGuides="1">
      <p:cViewPr varScale="1">
        <p:scale>
          <a:sx n="88" d="100"/>
          <a:sy n="88" d="100"/>
        </p:scale>
        <p:origin x="184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2" name="Google Shape;15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1" name="Google Shape;1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1" name="Google Shape;17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9" name="Google Shape;1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6" name="Google Shape;18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/>
          <p:nvPr/>
        </p:nvSpPr>
        <p:spPr>
          <a:xfrm>
            <a:off x="1611991" y="3423684"/>
            <a:ext cx="21731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1" u="none" strike="noStrike" cap="non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Название субъекта РФ</a:t>
            </a:r>
            <a:endParaRPr sz="2400" b="0" i="1" u="none" strike="noStrike" cap="non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7556205" y="3423684"/>
            <a:ext cx="29700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1" u="none" strike="noStrike" cap="non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Введите название вашей библиотеки</a:t>
            </a:r>
            <a:endParaRPr sz="2400" b="0" i="1" u="none" strike="noStrike" cap="non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410050" y="5056497"/>
            <a:ext cx="1371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0" i="0" u="none" strike="noStrike" cap="non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2025/2026</a:t>
            </a:r>
            <a:endParaRPr sz="1800" b="0" i="0" u="none" strike="noStrike" cap="none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/>
          <p:nvPr/>
        </p:nvSpPr>
        <p:spPr>
          <a:xfrm>
            <a:off x="4777740" y="2818860"/>
            <a:ext cx="717042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женщина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lang="ru-RU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 лет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с. Красное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среднее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Работа: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воспитатель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садоводство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</a:t>
            </a:r>
            <a:r>
              <a:rPr lang="ru-RU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доброта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ищет единомышленников для обсуждения книг</a:t>
            </a:r>
            <a:endParaRPr/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57" y="2955935"/>
            <a:ext cx="3815443" cy="327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975" y="2818850"/>
            <a:ext cx="3368400" cy="318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31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3341895" y="2708910"/>
            <a:ext cx="4179045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женщина</a:t>
            </a:r>
            <a:endParaRPr sz="18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 года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с. Красное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высшее</a:t>
            </a:r>
            <a:endParaRPr sz="18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Работа: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дизайнер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иностранные языки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карьера</a:t>
            </a:r>
            <a:b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ищет площадку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проведения мероприятий</a:t>
            </a:r>
            <a:endParaRPr sz="18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7520940" y="2708910"/>
            <a:ext cx="4331970" cy="3616464"/>
          </a:xfrm>
          <a:prstGeom prst="roundRect">
            <a:avLst>
              <a:gd name="adj" fmla="val 5326"/>
            </a:avLst>
          </a:prstGeom>
          <a:solidFill>
            <a:schemeClr val="lt1"/>
          </a:solidFill>
          <a:ln w="9525" cap="flat" cmpd="sng">
            <a:solidFill>
              <a:srgbClr val="FF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Объясните, почему хотите привлечь именно эту аудиторию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00005">
            <a:off x="208346" y="3375312"/>
            <a:ext cx="2792359" cy="25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50" y="3407275"/>
            <a:ext cx="2492400" cy="230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/>
          <p:nvPr/>
        </p:nvSpPr>
        <p:spPr>
          <a:xfrm>
            <a:off x="694872" y="1993900"/>
            <a:ext cx="7490278" cy="4318000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1.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2.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3.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4.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5.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8470900" y="1993900"/>
            <a:ext cx="3390900" cy="4318000"/>
          </a:xfrm>
          <a:prstGeom prst="roundRect">
            <a:avLst>
              <a:gd name="adj" fmla="val 6187"/>
            </a:avLst>
          </a:prstGeom>
          <a:solidFill>
            <a:schemeClr val="lt1"/>
          </a:solidFill>
          <a:ln w="9525" cap="flat" cmpd="sng">
            <a:solidFill>
              <a:srgbClr val="2D2C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Расскажите, как обычно вы ищите партнеров</a:t>
            </a:r>
            <a:endParaRPr sz="1800" b="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1.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2.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3.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4.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5. 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/>
          <p:nvPr/>
        </p:nvSpPr>
        <p:spPr>
          <a:xfrm>
            <a:off x="3422912" y="1658347"/>
            <a:ext cx="588618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Укажите, кто будет куратором точки.</a:t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Фамилия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куратора и его контактные данные.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1907" y="3025957"/>
            <a:ext cx="395557" cy="2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7384" y="4263266"/>
            <a:ext cx="348510" cy="348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/>
        </p:nvSpPr>
        <p:spPr>
          <a:xfrm>
            <a:off x="6180148" y="2981054"/>
            <a:ext cx="8681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почта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5438790" y="4225066"/>
            <a:ext cx="25421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контактный телефон</a:t>
            </a:r>
            <a:endParaRPr sz="18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5581907" y="3574435"/>
            <a:ext cx="19034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ник в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телеграм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3678" y="3574435"/>
            <a:ext cx="404050" cy="4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694871" y="1628685"/>
            <a:ext cx="10443029" cy="4683215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Дайте определение…                         </a:t>
            </a:r>
            <a:endParaRPr sz="1800" b="0" i="1" u="none" strike="noStrike" cap="non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4188" y="73800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694871" y="1628685"/>
            <a:ext cx="10443029" cy="4683215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Дайте определение…                         </a:t>
            </a:r>
            <a:endParaRPr sz="1800" b="0" i="1" u="none" strike="noStrike" cap="non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4188" y="73800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t="6581" b="6590"/>
          <a:stretch/>
        </p:blipFill>
        <p:spPr>
          <a:xfrm>
            <a:off x="7865553" y="1983035"/>
            <a:ext cx="3977400" cy="2301900"/>
          </a:xfrm>
          <a:prstGeom prst="roundRect">
            <a:avLst>
              <a:gd name="adj" fmla="val 10430"/>
            </a:avLst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5553" y="4448090"/>
            <a:ext cx="1882379" cy="186381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6">
            <a:alphaModFix/>
          </a:blip>
          <a:srcRect l="2660" r="2669"/>
          <a:stretch/>
        </p:blipFill>
        <p:spPr>
          <a:xfrm>
            <a:off x="9886893" y="4434552"/>
            <a:ext cx="1959900" cy="1877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694871" y="1983036"/>
            <a:ext cx="6850549" cy="4328864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У</a:t>
            </a:r>
            <a:r>
              <a:rPr lang="ru-RU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кажите отличительную специфику вашего субъекта РФ</a:t>
            </a:r>
            <a:endParaRPr sz="18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8094513" y="1549525"/>
            <a:ext cx="35196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rgbClr val="2D2D2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место для ваших фото :)</a:t>
            </a:r>
            <a:endParaRPr i="1">
              <a:solidFill>
                <a:srgbClr val="2D2D2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694871" y="2708910"/>
            <a:ext cx="10443029" cy="3602990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Дайте развернутый ответ</a:t>
            </a:r>
            <a:endParaRPr sz="1800" b="0" i="1" u="none" strike="noStrike" cap="non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 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sz="1800" b="0" i="1" u="none" strike="noStrike" cap="non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4188" y="116091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 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sz="1800" b="0" i="1" u="none" strike="noStrike" cap="non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4188" y="116091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name="adj" fmla="val 621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 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-RU" sz="1800" b="0" i="1" u="none" strike="noStrike" cap="non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sz="1800" b="0" i="1" u="none" strike="noStrike" cap="non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696928" y="559385"/>
            <a:ext cx="7681261" cy="12624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2D2C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</a:t>
            </a:r>
            <a:r>
              <a:rPr lang="ru-RU" sz="1800" b="1" u="none" strike="noStrike" cap="none" dirty="0">
                <a:solidFill>
                  <a:srgbClr val="FF7D31"/>
                </a:solidFill>
                <a:latin typeface="Open Sans"/>
                <a:ea typeface="Open Sans"/>
                <a:cs typeface="Open Sans"/>
                <a:sym typeface="Open Sans"/>
              </a:rPr>
              <a:t>направление креативных индустрий 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работы</a:t>
            </a: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696929" y="1971090"/>
            <a:ext cx="10443936" cy="1461921"/>
          </a:xfrm>
          <a:prstGeom prst="roundRect">
            <a:avLst>
              <a:gd name="adj" fmla="val 10312"/>
            </a:avLst>
          </a:prstGeom>
          <a:solidFill>
            <a:schemeClr val="lt1"/>
          </a:solidFill>
          <a:ln w="9525" cap="flat" cmpd="sng">
            <a:solidFill>
              <a:srgbClr val="2D2C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Опишите, как вы понимаете это направление</a:t>
            </a: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696929" y="3433011"/>
            <a:ext cx="104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Приведите </a:t>
            </a:r>
            <a:r>
              <a:rPr lang="ru-RU" sz="1800" b="1" i="0" u="none" strike="noStrike" cap="none" dirty="0">
                <a:solidFill>
                  <a:srgbClr val="FF7D31"/>
                </a:solidFill>
                <a:latin typeface="Open Sans"/>
                <a:ea typeface="Open Sans"/>
                <a:cs typeface="Open Sans"/>
                <a:sym typeface="Open Sans"/>
              </a:rPr>
              <a:t>примеры мероприятий </a:t>
            </a:r>
            <a:r>
              <a:rPr lang="ru-RU" sz="1800" b="0" i="0" u="none" strike="noStrike" cap="none" dirty="0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по этому направлению, которые вы планируете провести:</a:t>
            </a:r>
            <a:endParaRPr dirty="0"/>
          </a:p>
        </p:txBody>
      </p:sp>
      <p:sp>
        <p:nvSpPr>
          <p:cNvPr id="146" name="Google Shape;146;p9"/>
          <p:cNvSpPr/>
          <p:nvPr/>
        </p:nvSpPr>
        <p:spPr>
          <a:xfrm>
            <a:off x="696928" y="4146979"/>
            <a:ext cx="4675172" cy="2150247"/>
          </a:xfrm>
          <a:prstGeom prst="roundRect">
            <a:avLst>
              <a:gd name="adj" fmla="val 11857"/>
            </a:avLst>
          </a:prstGeom>
          <a:solidFill>
            <a:schemeClr val="lt1"/>
          </a:solidFill>
          <a:ln w="9525" cap="flat" cmpd="sng">
            <a:solidFill>
              <a:srgbClr val="2D2C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4381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lang="ru-RU" sz="1800" b="0" i="1" u="none" strike="noStrike" cap="non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Название</a:t>
            </a:r>
            <a:endParaRPr sz="1800" b="0" i="1" u="none" strike="noStrike" cap="non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81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lang="ru-RU" sz="1800" b="0" i="1" u="none" strike="noStrike" cap="non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Описание</a:t>
            </a:r>
            <a:endParaRPr sz="1800" b="0" i="1" u="none" strike="noStrike" cap="non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81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lang="ru-RU" sz="1800" b="0" i="1" u="none" strike="noStrike" cap="non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Партнер (при наличии)</a:t>
            </a:r>
            <a:endParaRPr sz="1800" b="0" i="0" u="none" strike="noStrike" cap="non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465693" y="4146978"/>
            <a:ext cx="4675172" cy="2150247"/>
          </a:xfrm>
          <a:prstGeom prst="roundRect">
            <a:avLst>
              <a:gd name="adj" fmla="val 11857"/>
            </a:avLst>
          </a:prstGeom>
          <a:solidFill>
            <a:schemeClr val="lt1"/>
          </a:solidFill>
          <a:ln w="9525" cap="flat" cmpd="sng">
            <a:solidFill>
              <a:srgbClr val="2D2C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4381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lang="ru-RU" sz="1800" b="0" i="1" u="none" strike="noStrike" cap="non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Название</a:t>
            </a:r>
            <a:endParaRPr sz="1800" b="0" i="1" u="none" strike="noStrike" cap="non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81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lang="ru-RU" sz="1800" b="0" i="1" u="none" strike="noStrike" cap="non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Описание</a:t>
            </a:r>
            <a:endParaRPr sz="1800" b="0" i="1" u="none" strike="noStrike" cap="non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81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lang="ru-RU" sz="1800" b="0" i="1" u="none" strike="noStrike" cap="non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Партнер (при наличии)</a:t>
            </a:r>
            <a:endParaRPr sz="1800" b="0" i="0" u="none" strike="noStrike" cap="non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8492700" y="559363"/>
            <a:ext cx="35196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Выберите от </a:t>
            </a:r>
            <a:r>
              <a:rPr lang="ru-RU" b="1" i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1 до 3 направлений </a:t>
            </a:r>
            <a:r>
              <a:rPr lang="ru-RU" i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креативных индустрий. </a:t>
            </a:r>
            <a:br>
              <a:rPr lang="ru-RU" i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ru-RU" i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ru-RU" b="1" i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На каждое</a:t>
            </a:r>
            <a:r>
              <a:rPr lang="ru-RU" i="1" dirty="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направление сделайте отдельный слайд.</a:t>
            </a:r>
            <a:endParaRPr i="1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306</Words>
  <Application>Microsoft Macintosh PowerPoint</Application>
  <PresentationFormat>Широкоэкранный</PresentationFormat>
  <Paragraphs>62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Open Sans</vt:lpstr>
      <vt:lpstr>Arial</vt:lpstr>
      <vt:lpstr>Open Sans Light</vt:lpstr>
      <vt:lpstr>Open Sans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Гусев</dc:creator>
  <cp:lastModifiedBy>Microsoft Office User</cp:lastModifiedBy>
  <cp:revision>2</cp:revision>
  <dcterms:created xsi:type="dcterms:W3CDTF">2022-01-19T09:23:24Z</dcterms:created>
  <dcterms:modified xsi:type="dcterms:W3CDTF">2025-07-30T08:20:46Z</dcterms:modified>
</cp:coreProperties>
</file>